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76" r:id="rId3"/>
    <p:sldId id="258" r:id="rId4"/>
    <p:sldId id="259" r:id="rId5"/>
    <p:sldId id="266" r:id="rId6"/>
    <p:sldId id="275" r:id="rId7"/>
    <p:sldId id="274" r:id="rId8"/>
    <p:sldId id="273" r:id="rId9"/>
    <p:sldId id="270" r:id="rId10"/>
    <p:sldId id="269" r:id="rId11"/>
    <p:sldId id="268" r:id="rId12"/>
    <p:sldId id="267" r:id="rId13"/>
    <p:sldId id="265" r:id="rId14"/>
    <p:sldId id="264" r:id="rId15"/>
    <p:sldId id="263" r:id="rId16"/>
    <p:sldId id="262" r:id="rId17"/>
    <p:sldId id="261" r:id="rId18"/>
    <p:sldId id="260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5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9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3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0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6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3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5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604C2-8EA8-4CE9-AF6A-61041BEF0AFB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F971D-4DCE-4EBA-8BB5-A0390A062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8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653" y="708337"/>
            <a:ext cx="7186411" cy="605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623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Atrial Fibrillation with RVR</a:t>
            </a:r>
          </a:p>
        </p:txBody>
      </p:sp>
    </p:spTree>
    <p:extLst>
      <p:ext uri="{BB962C8B-B14F-4D97-AF65-F5344CB8AC3E}">
        <p14:creationId xmlns:p14="http://schemas.microsoft.com/office/powerpoint/2010/main" val="45003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958" y="1825625"/>
            <a:ext cx="78260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LBBB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1. QRS duration of &gt; 120 milliseconds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2. Absence of Q wave in leads I, V5, and V6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3. Monomorphic R wave in I, V5, and V6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4</a:t>
            </a:r>
            <a:r>
              <a:rPr lang="en-US" dirty="0"/>
              <a:t>. ST and T wave displacement opposite to the major deflection of the QRS complex.</a:t>
            </a:r>
          </a:p>
        </p:txBody>
      </p:sp>
    </p:spTree>
    <p:extLst>
      <p:ext uri="{BB962C8B-B14F-4D97-AF65-F5344CB8AC3E}">
        <p14:creationId xmlns:p14="http://schemas.microsoft.com/office/powerpoint/2010/main" val="117621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158" y="1825625"/>
            <a:ext cx="78896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7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RBBB</a:t>
            </a:r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QRS duration of &gt; 120 milliseconds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</a:t>
            </a:r>
            <a:r>
              <a:rPr lang="en-US" dirty="0" err="1"/>
              <a:t>rsR</a:t>
            </a:r>
            <a:r>
              <a:rPr lang="en-US" dirty="0"/>
              <a:t>' "bunny ear" pattern in precordial </a:t>
            </a:r>
            <a:r>
              <a:rPr lang="en-US" dirty="0" smtClean="0"/>
              <a:t>leads</a:t>
            </a:r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Slurred S waves in leads I, </a:t>
            </a:r>
            <a:r>
              <a:rPr lang="en-US" dirty="0" err="1"/>
              <a:t>aVL</a:t>
            </a:r>
            <a:r>
              <a:rPr lang="en-US" dirty="0"/>
              <a:t> and frequently V5 and V6.</a:t>
            </a:r>
          </a:p>
        </p:txBody>
      </p:sp>
    </p:spTree>
    <p:extLst>
      <p:ext uri="{BB962C8B-B14F-4D97-AF65-F5344CB8AC3E}">
        <p14:creationId xmlns:p14="http://schemas.microsoft.com/office/powerpoint/2010/main" val="1893285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981" y="1825625"/>
            <a:ext cx="78400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775" y="218623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First Degree AV Block</a:t>
            </a:r>
          </a:p>
        </p:txBody>
      </p:sp>
    </p:spTree>
    <p:extLst>
      <p:ext uri="{BB962C8B-B14F-4D97-AF65-F5344CB8AC3E}">
        <p14:creationId xmlns:p14="http://schemas.microsoft.com/office/powerpoint/2010/main" val="3862588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248" y="1825625"/>
            <a:ext cx="7735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6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321" y="216047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2nd Degree AV Block (</a:t>
            </a:r>
            <a:r>
              <a:rPr lang="en-US" b="1" dirty="0" err="1"/>
              <a:t>Wenkebach</a:t>
            </a:r>
            <a:r>
              <a:rPr lang="en-US" b="1" dirty="0" smtClean="0"/>
              <a:t>)</a:t>
            </a:r>
          </a:p>
          <a:p>
            <a:pPr marL="0" indent="0" algn="ctr">
              <a:buNone/>
            </a:pPr>
            <a:r>
              <a:rPr lang="en-US" b="1" dirty="0" smtClean="0"/>
              <a:t>Inferior </a:t>
            </a:r>
            <a:r>
              <a:rPr lang="en-US" b="1" dirty="0"/>
              <a:t>ST Elevation 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706148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347" y="1825625"/>
            <a:ext cx="81713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121" y="1825625"/>
            <a:ext cx="77637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443" y="25066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b-NO" b="1" dirty="0"/>
              <a:t>2nd Degree AV Block (type II, Mubitz)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7607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371" y="1825625"/>
            <a:ext cx="82292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24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048" y="230214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sv-SE" b="1" dirty="0"/>
              <a:t>2nd Degree AV Block - 2:1 Block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811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189" y="1825625"/>
            <a:ext cx="79656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40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836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Third Degree AV Block</a:t>
            </a:r>
          </a:p>
        </p:txBody>
      </p:sp>
    </p:spTree>
    <p:extLst>
      <p:ext uri="{BB962C8B-B14F-4D97-AF65-F5344CB8AC3E}">
        <p14:creationId xmlns:p14="http://schemas.microsoft.com/office/powerpoint/2010/main" val="4153836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388" y="1825625"/>
            <a:ext cx="73932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45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25625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Ventricular Tachycardia 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dirty="0" err="1" smtClean="0"/>
              <a:t>Nonsustained</a:t>
            </a:r>
            <a:r>
              <a:rPr lang="en-US" dirty="0" smtClean="0"/>
              <a:t> </a:t>
            </a:r>
            <a:r>
              <a:rPr lang="en-US" dirty="0"/>
              <a:t>VT refers to short episodes (&lt;30 seconds) that revert spontaneously, whereas sustained VT refers to more prolonged episodes</a:t>
            </a:r>
          </a:p>
        </p:txBody>
      </p:sp>
    </p:spTree>
    <p:extLst>
      <p:ext uri="{BB962C8B-B14F-4D97-AF65-F5344CB8AC3E}">
        <p14:creationId xmlns:p14="http://schemas.microsoft.com/office/powerpoint/2010/main" val="341202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133" y="1825625"/>
            <a:ext cx="78577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15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443" y="21862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Ventricular Fibrillation</a:t>
            </a:r>
          </a:p>
        </p:txBody>
      </p:sp>
    </p:spTree>
    <p:extLst>
      <p:ext uri="{BB962C8B-B14F-4D97-AF65-F5344CB8AC3E}">
        <p14:creationId xmlns:p14="http://schemas.microsoft.com/office/powerpoint/2010/main" val="2487280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384" y="1825625"/>
            <a:ext cx="101612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6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3" y="2747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65080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/>
              <a:t>Idioventricular</a:t>
            </a:r>
            <a:r>
              <a:rPr lang="en-US" sz="3600" b="1" dirty="0"/>
              <a:t> rhythm</a:t>
            </a:r>
          </a:p>
        </p:txBody>
      </p:sp>
    </p:spTree>
    <p:extLst>
      <p:ext uri="{BB962C8B-B14F-4D97-AF65-F5344CB8AC3E}">
        <p14:creationId xmlns:p14="http://schemas.microsoft.com/office/powerpoint/2010/main" val="3810728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335" y="1825625"/>
            <a:ext cx="79293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83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048" y="239229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/>
              <a:t>Asystole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58945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2283" y="1825625"/>
            <a:ext cx="79474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62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Inferior ST Elevation 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3234381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777" y="1825625"/>
            <a:ext cx="78184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90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63" y="25066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Anterior ST Elevation 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4163282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981" y="1825625"/>
            <a:ext cx="78400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6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989" y="25066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/>
              <a:t>Inferior&amp;Posterior</a:t>
            </a:r>
            <a:r>
              <a:rPr lang="en-US" b="1" dirty="0"/>
              <a:t> ST Elevation 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373877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Axis?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189" y="1555169"/>
            <a:ext cx="79656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65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LAD:  </a:t>
            </a:r>
            <a:r>
              <a:rPr lang="en-US" b="1" dirty="0"/>
              <a:t>QRS positive in lead I and negative in II &amp; </a:t>
            </a:r>
            <a:r>
              <a:rPr lang="en-US" b="1" dirty="0" err="1"/>
              <a:t>aVF</a:t>
            </a:r>
            <a:r>
              <a:rPr lang="en-US" b="1" dirty="0"/>
              <a:t> </a:t>
            </a:r>
            <a:r>
              <a:rPr lang="en-US" b="1" dirty="0" smtClean="0"/>
              <a:t>leads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RAD:  QRS </a:t>
            </a:r>
            <a:r>
              <a:rPr lang="en-US" b="1" dirty="0"/>
              <a:t>negative in lead I and positive in </a:t>
            </a:r>
            <a:r>
              <a:rPr lang="en-US" b="1" dirty="0" err="1"/>
              <a:t>aVF</a:t>
            </a:r>
            <a:r>
              <a:rPr lang="en-US" b="1" dirty="0"/>
              <a:t> leads</a:t>
            </a:r>
          </a:p>
        </p:txBody>
      </p:sp>
    </p:spTree>
    <p:extLst>
      <p:ext uri="{BB962C8B-B14F-4D97-AF65-F5344CB8AC3E}">
        <p14:creationId xmlns:p14="http://schemas.microsoft.com/office/powerpoint/2010/main" val="78871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1540" y="579550"/>
            <a:ext cx="4945486" cy="56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831" y="1825625"/>
            <a:ext cx="82553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7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321" y="207032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Sinus tachycardia</a:t>
            </a:r>
          </a:p>
        </p:txBody>
      </p:sp>
    </p:spTree>
    <p:extLst>
      <p:ext uri="{BB962C8B-B14F-4D97-AF65-F5344CB8AC3E}">
        <p14:creationId xmlns:p14="http://schemas.microsoft.com/office/powerpoint/2010/main" val="2045212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?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133" y="1825625"/>
            <a:ext cx="78577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9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227</Words>
  <Application>Microsoft Office PowerPoint</Application>
  <PresentationFormat>Widescreen</PresentationFormat>
  <Paragraphs>48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?</vt:lpstr>
      <vt:lpstr>Normal</vt:lpstr>
      <vt:lpstr>Axis?</vt:lpstr>
      <vt:lpstr>PowerPoint Presentation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?</vt:lpstr>
      <vt:lpstr>PowerPoint Presentation</vt:lpstr>
      <vt:lpstr>PowerPoint Presentation</vt:lpstr>
      <vt:lpstr>PowerPoint Presentation</vt:lpstr>
      <vt:lpstr>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kavoos</dc:creator>
  <cp:lastModifiedBy>kavoos</cp:lastModifiedBy>
  <cp:revision>8</cp:revision>
  <dcterms:created xsi:type="dcterms:W3CDTF">2016-05-14T18:55:20Z</dcterms:created>
  <dcterms:modified xsi:type="dcterms:W3CDTF">2016-05-15T10:03:14Z</dcterms:modified>
</cp:coreProperties>
</file>